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B1229A-4ACF-42BD-8061-64623BD0D3F9}" v="170" dt="2023-03-28T10:54:50.874"/>
    <p1510:client id="{C2076BCA-0C14-4A9B-8048-1FC056639E6C}" v="1" dt="2023-03-28T10:45:20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908" y="-1356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02.04.2023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Tarih: 04.04.2023 Saat: 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17:40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/>
            <a:r>
              <a:rPr lang="tr-TR" sz="1800" b="1" i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B2-D03</a:t>
            </a:r>
            <a:endParaRPr lang="tr-TR" sz="1800" b="1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588519" y="5028699"/>
            <a:ext cx="4438826" cy="97751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alibri"/>
              </a:rPr>
              <a:t>AYNUR TUNCER</a:t>
            </a:r>
            <a:endParaRPr lang="tr-TR" dirty="0"/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/>
                <a:ea typeface="Calibri"/>
                <a:cs typeface="Times New Roman"/>
              </a:rPr>
              <a:t>22519013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6106682"/>
            <a:ext cx="6510374" cy="35230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BAZI S-,N,S- SÜBSTİTÜE NAFTAKİNON BİLEŞİKLERİNİN SENTEZİ</a:t>
            </a:r>
            <a:endParaRPr lang="tr-TR" dirty="0"/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Danışman: Kadir TURHAN</a:t>
            </a:r>
            <a:endParaRPr lang="tr-TR" dirty="0">
              <a:latin typeface="Comic Sans MS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2065" y="1544322"/>
            <a:ext cx="3671891" cy="3343596"/>
          </a:xfrm>
          <a:prstGeom prst="star5">
            <a:avLst>
              <a:gd name="adj" fmla="val 26042"/>
              <a:gd name="hf" fmla="val 105146"/>
              <a:gd name="vf" fmla="val 11055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  <p:pic>
        <p:nvPicPr>
          <p:cNvPr id="4" name="Resim 7" descr="giyim, kişi, şahıs, eşarp, giyme içeren bir resim&#10;&#10;Açıklama otomatik olarak oluşturuldu">
            <a:extLst>
              <a:ext uri="{FF2B5EF4-FFF2-40B4-BE49-F238E27FC236}">
                <a16:creationId xmlns="" xmlns:a16="http://schemas.microsoft.com/office/drawing/2014/main" id="{CA8CF8AF-88B6-4A90-D0F8-4CD41F3795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7896" y="2561239"/>
            <a:ext cx="1562102" cy="1860915"/>
          </a:xfrm>
          <a:prstGeom prst="rect">
            <a:avLst/>
          </a:prstGeom>
        </p:spPr>
      </p:pic>
      <p:pic>
        <p:nvPicPr>
          <p:cNvPr id="8" name="Resim 9" descr="salata, tabak, yemek çeşidi, sebze içeren bir resim&#10;&#10;Açıklama otomatik olarak oluşturuldu">
            <a:extLst>
              <a:ext uri="{FF2B5EF4-FFF2-40B4-BE49-F238E27FC236}">
                <a16:creationId xmlns="" xmlns:a16="http://schemas.microsoft.com/office/drawing/2014/main" id="{2DDD8D2F-2731-713F-9FE3-64D29C90B1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38664" y="7429487"/>
            <a:ext cx="1752453" cy="131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199</TotalTime>
  <Words>31</Words>
  <Application>Microsoft Office PowerPoint</Application>
  <PresentationFormat>Özel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60</cp:revision>
  <dcterms:created xsi:type="dcterms:W3CDTF">2016-11-29T08:51:08Z</dcterms:created>
  <dcterms:modified xsi:type="dcterms:W3CDTF">2023-04-02T20:48:16Z</dcterms:modified>
</cp:coreProperties>
</file>